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461887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55103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a4fb6405e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a4fb6405e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8191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a4fb6405e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a4fb6405ed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43583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a4fb6405ed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a4fb6405ed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57356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a4fb6405ed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a4fb6405ed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3868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a4fb6405ed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a4fb6405ed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2182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a4fb6405ed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a4fb6405ed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09190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a4fb6405ed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a4fb6405ed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6212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a4fb6405e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a4fb6405e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2621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a4fb6405e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a4fb6405e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0599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a4fb6405ed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a4fb6405ed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7661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a4fb6405e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a4fb6405e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65207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a4fb6405e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a4fb6405ed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2376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a4fb6405e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a4fb6405e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8527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a4fb6405ed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a4fb6405ed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6711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a4fb6405ed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a4fb6405ed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1382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422325" y="2507713"/>
            <a:ext cx="7900200" cy="108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Airline Reservation App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422325" y="3973850"/>
            <a:ext cx="25767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Saad Bin Khalid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M. Moaaz Bin Sajjad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325" y="227375"/>
            <a:ext cx="1548375" cy="19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Ticket detail</a:t>
            </a:r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226575" y="12132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Share button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Download pdf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 Barcode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4. Record feedback</a:t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7775" y="291825"/>
            <a:ext cx="2025450" cy="4499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2"/>
          <p:cNvPicPr preferRelativeResize="0"/>
          <p:nvPr/>
        </p:nvPicPr>
        <p:blipFill rotWithShape="1">
          <a:blip r:embed="rId4">
            <a:alphaModFix/>
          </a:blip>
          <a:srcRect t="42909"/>
          <a:stretch/>
        </p:blipFill>
        <p:spPr>
          <a:xfrm>
            <a:off x="3876275" y="1963800"/>
            <a:ext cx="2229299" cy="282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ctrTitle"/>
          </p:nvPr>
        </p:nvSpPr>
        <p:spPr>
          <a:xfrm>
            <a:off x="422325" y="2507713"/>
            <a:ext cx="7900200" cy="108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Flight Booking</a:t>
            </a:r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325" y="227375"/>
            <a:ext cx="1548375" cy="19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Flights</a:t>
            </a:r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Between cities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Autocompletion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3.  Filter Results</a:t>
            </a:r>
            <a:endParaRPr/>
          </a:p>
        </p:txBody>
      </p:sp>
      <p:pic>
        <p:nvPicPr>
          <p:cNvPr id="132" name="Google Shape;132;p24"/>
          <p:cNvPicPr preferRelativeResize="0"/>
          <p:nvPr/>
        </p:nvPicPr>
        <p:blipFill rotWithShape="1">
          <a:blip r:embed="rId3">
            <a:alphaModFix/>
          </a:blip>
          <a:srcRect b="-10"/>
          <a:stretch/>
        </p:blipFill>
        <p:spPr>
          <a:xfrm>
            <a:off x="6484250" y="222500"/>
            <a:ext cx="2115250" cy="469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4"/>
          <p:cNvPicPr preferRelativeResize="0"/>
          <p:nvPr/>
        </p:nvPicPr>
        <p:blipFill rotWithShape="1">
          <a:blip r:embed="rId4">
            <a:alphaModFix/>
          </a:blip>
          <a:srcRect t="22215"/>
          <a:stretch/>
        </p:blipFill>
        <p:spPr>
          <a:xfrm>
            <a:off x="4396975" y="1504575"/>
            <a:ext cx="1977300" cy="3416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Reserve seats</a:t>
            </a:r>
            <a:endParaRPr/>
          </a:p>
        </p:txBody>
      </p:sp>
      <p:sp>
        <p:nvSpPr>
          <p:cNvPr id="139" name="Google Shape;139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Upto 10 people together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Select available seats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 Realtime updates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4. Go back to cancel seats</a:t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8175" y="222491"/>
            <a:ext cx="2115250" cy="46985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5"/>
          <p:cNvPicPr preferRelativeResize="0"/>
          <p:nvPr/>
        </p:nvPicPr>
        <p:blipFill rotWithShape="1">
          <a:blip r:embed="rId4">
            <a:alphaModFix/>
          </a:blip>
          <a:srcRect b="16198"/>
          <a:stretch/>
        </p:blipFill>
        <p:spPr>
          <a:xfrm>
            <a:off x="4272213" y="1211701"/>
            <a:ext cx="1992613" cy="3709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and Pay</a:t>
            </a:r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Summary and total of order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Add credit card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 Use a discount coupon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4.  Seats are confirmed now</a:t>
            </a:r>
            <a:endParaRPr/>
          </a:p>
        </p:txBody>
      </p:sp>
      <p:pic>
        <p:nvPicPr>
          <p:cNvPr id="148" name="Google Shape;14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8350" y="302975"/>
            <a:ext cx="2042799" cy="4537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2300" y="302954"/>
            <a:ext cx="2042799" cy="4537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and Pay</a:t>
            </a:r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Summary and total of order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Add credit card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 Use a discount coupon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4.  Seats are confirmed now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5.  Tick detail screen again</a:t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8350" y="302975"/>
            <a:ext cx="2042799" cy="4537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2300" y="302954"/>
            <a:ext cx="2042799" cy="4537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reminders</a:t>
            </a:r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Reminder before 3 hours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Swipe to dismiss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 Real notifications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4.  Clear all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64" name="Google Shape;1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0874" y="307025"/>
            <a:ext cx="2039151" cy="4529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Essential Features</a:t>
            </a: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Authentication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Search and filter flights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 Reserve and Cancel seats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4.  Payment with credit card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5.  Ticket generation in pdf format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6.  Notifications before flights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3850" y="358150"/>
            <a:ext cx="1993099" cy="4427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ctrTitle"/>
          </p:nvPr>
        </p:nvSpPr>
        <p:spPr>
          <a:xfrm>
            <a:off x="422325" y="2507713"/>
            <a:ext cx="7900200" cy="108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Authentication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325" y="227375"/>
            <a:ext cx="1548375" cy="19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Authentication Page</a:t>
            </a:r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Login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Register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3.  Continue with social logins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6299" y="296412"/>
            <a:ext cx="2048725" cy="4550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Login Page</a:t>
            </a: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Email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Password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 Switch to Register screen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4. Error handling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624" y="296393"/>
            <a:ext cx="2048725" cy="45507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 Page</a:t>
            </a:r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Full name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Email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 Password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4.  Date of Birth or age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5.  Switch back to login screen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6. Error handling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2624" y="296393"/>
            <a:ext cx="2048725" cy="45507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ctrTitle"/>
          </p:nvPr>
        </p:nvSpPr>
        <p:spPr>
          <a:xfrm>
            <a:off x="422325" y="2507713"/>
            <a:ext cx="7900200" cy="108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325" y="227375"/>
            <a:ext cx="1548375" cy="19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Screen</a:t>
            </a:r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Popular Destinations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Notifications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3.  App drawer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5549" y="296393"/>
            <a:ext cx="2048725" cy="4550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 rotWithShape="1">
          <a:blip r:embed="rId4">
            <a:alphaModFix/>
          </a:blip>
          <a:srcRect b="26313"/>
          <a:stretch/>
        </p:blipFill>
        <p:spPr>
          <a:xfrm>
            <a:off x="4100975" y="1227600"/>
            <a:ext cx="2211350" cy="3619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Trips Screen</a:t>
            </a:r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 Upcoming &amp; History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2.  Refresh button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3.  Tickets summary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4. Open for detail</a:t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2974" y="332875"/>
            <a:ext cx="2104825" cy="4675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280</Words>
  <Application>Microsoft Office PowerPoint</Application>
  <PresentationFormat>On-screen Show (16:9)</PresentationFormat>
  <Paragraphs>68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Arial</vt:lpstr>
      <vt:lpstr>Simple Light</vt:lpstr>
      <vt:lpstr>Airline Reservation App</vt:lpstr>
      <vt:lpstr>Essential Features</vt:lpstr>
      <vt:lpstr>Authentication</vt:lpstr>
      <vt:lpstr>Authentication Page</vt:lpstr>
      <vt:lpstr>Login Page</vt:lpstr>
      <vt:lpstr>Register Page</vt:lpstr>
      <vt:lpstr>Home</vt:lpstr>
      <vt:lpstr>Welcome Screen</vt:lpstr>
      <vt:lpstr>Trips Screen</vt:lpstr>
      <vt:lpstr>Ticket detail</vt:lpstr>
      <vt:lpstr>Flight Booking</vt:lpstr>
      <vt:lpstr>Search Flights</vt:lpstr>
      <vt:lpstr>Reserve seats</vt:lpstr>
      <vt:lpstr>Review and Pay</vt:lpstr>
      <vt:lpstr>Review and Pay</vt:lpstr>
      <vt:lpstr>Get reminders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Reservation App</dc:title>
  <cp:lastModifiedBy>M.Moaaz bin Sajjad</cp:lastModifiedBy>
  <cp:revision>1</cp:revision>
  <dcterms:modified xsi:type="dcterms:W3CDTF">2022-12-05T03:51:28Z</dcterms:modified>
</cp:coreProperties>
</file>